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7" r:id="rId4"/>
    <p:sldId id="261" r:id="rId5"/>
    <p:sldId id="258" r:id="rId6"/>
    <p:sldId id="262" r:id="rId7"/>
    <p:sldId id="259" r:id="rId8"/>
    <p:sldId id="263" r:id="rId9"/>
    <p:sldId id="264" r:id="rId10"/>
    <p:sldId id="265" r:id="rId11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0"/>
    <p:restoredTop sz="94715"/>
  </p:normalViewPr>
  <p:slideViewPr>
    <p:cSldViewPr snapToGrid="0">
      <p:cViewPr varScale="1">
        <p:scale>
          <a:sx n="125" d="100"/>
          <a:sy n="125" d="100"/>
        </p:scale>
        <p:origin x="269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5"/>
            <a:ext cx="6606540" cy="3501812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2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6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6" y="535518"/>
            <a:ext cx="1675923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4" y="535518"/>
            <a:ext cx="4930617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7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7" y="6731216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4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535519"/>
            <a:ext cx="6703695" cy="19441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8" y="2465707"/>
            <a:ext cx="3288089" cy="1208403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8" y="3674113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9" y="2465707"/>
            <a:ext cx="3304282" cy="1208403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9" y="3674113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9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8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3" y="1448228"/>
            <a:ext cx="3934778" cy="7147984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6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6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3" y="1448228"/>
            <a:ext cx="3934778" cy="7147984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6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9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4" y="535519"/>
            <a:ext cx="6703695" cy="1944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4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0"/>
            <a:ext cx="1748790" cy="535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E1E84-3A8E-9944-B343-9CE85A093360}" type="datetimeFigureOut">
              <a:rPr lang="en-US" smtClean="0"/>
              <a:t>8/29/24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9" y="9322650"/>
            <a:ext cx="2623185" cy="535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0"/>
            <a:ext cx="1748790" cy="535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FB364-5C25-944A-A37F-FE2969B0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urple and white background with purple blots&#10;&#10;Description automatically generated">
            <a:extLst>
              <a:ext uri="{FF2B5EF4-FFF2-40B4-BE49-F238E27FC236}">
                <a16:creationId xmlns:a16="http://schemas.microsoft.com/office/drawing/2014/main" id="{FB0AA5DB-4191-992A-7857-897D31EA8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5" y="0"/>
            <a:ext cx="7772400" cy="5029200"/>
          </a:xfrm>
          <a:prstGeom prst="rect">
            <a:avLst/>
          </a:prstGeom>
        </p:spPr>
      </p:pic>
      <p:pic>
        <p:nvPicPr>
          <p:cNvPr id="16" name="Picture 15" descr="Purple and white background with purple blots&#10;&#10;Description automatically generated">
            <a:extLst>
              <a:ext uri="{FF2B5EF4-FFF2-40B4-BE49-F238E27FC236}">
                <a16:creationId xmlns:a16="http://schemas.microsoft.com/office/drawing/2014/main" id="{5EDCB979-4B83-5210-A4A8-562BCE41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5" y="5029200"/>
            <a:ext cx="7772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29A61-A534-ACB9-35E0-61EDD5F89078}"/>
              </a:ext>
            </a:extLst>
          </p:cNvPr>
          <p:cNvCxnSpPr/>
          <p:nvPr/>
        </p:nvCxnSpPr>
        <p:spPr>
          <a:xfrm>
            <a:off x="-121920" y="5029200"/>
            <a:ext cx="829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8D1931-63FA-F465-3ED3-F3FE42103934}"/>
              </a:ext>
            </a:extLst>
          </p:cNvPr>
          <p:cNvSpPr txBox="1"/>
          <p:nvPr/>
        </p:nvSpPr>
        <p:spPr>
          <a:xfrm>
            <a:off x="287020" y="6198444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5B4C2-FDB7-7797-AB5A-9236FF6BD8A7}"/>
              </a:ext>
            </a:extLst>
          </p:cNvPr>
          <p:cNvSpPr/>
          <p:nvPr/>
        </p:nvSpPr>
        <p:spPr>
          <a:xfrm>
            <a:off x="381000" y="5277457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FEF1-E973-3C68-4D26-6BBC51F6066F}"/>
              </a:ext>
            </a:extLst>
          </p:cNvPr>
          <p:cNvSpPr/>
          <p:nvPr/>
        </p:nvSpPr>
        <p:spPr>
          <a:xfrm>
            <a:off x="6837680" y="5277457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21BEB-004F-C716-4269-D6EF67DD51F7}"/>
              </a:ext>
            </a:extLst>
          </p:cNvPr>
          <p:cNvSpPr txBox="1"/>
          <p:nvPr/>
        </p:nvSpPr>
        <p:spPr>
          <a:xfrm>
            <a:off x="4653280" y="6868160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5237C-10AC-5EA9-C0A4-FC2466BE0047}"/>
              </a:ext>
            </a:extLst>
          </p:cNvPr>
          <p:cNvSpPr txBox="1"/>
          <p:nvPr/>
        </p:nvSpPr>
        <p:spPr>
          <a:xfrm>
            <a:off x="381000" y="1269227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333E32-CCBC-A2AD-6EDF-B8805FB0246C}"/>
              </a:ext>
            </a:extLst>
          </p:cNvPr>
          <p:cNvSpPr/>
          <p:nvPr/>
        </p:nvSpPr>
        <p:spPr>
          <a:xfrm>
            <a:off x="474980" y="348240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053A3-693D-C3A1-5F1D-27718A1079A5}"/>
              </a:ext>
            </a:extLst>
          </p:cNvPr>
          <p:cNvSpPr/>
          <p:nvPr/>
        </p:nvSpPr>
        <p:spPr>
          <a:xfrm>
            <a:off x="6931660" y="348240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545B-53E7-543D-6C1D-67DB1F6E3A6C}"/>
              </a:ext>
            </a:extLst>
          </p:cNvPr>
          <p:cNvSpPr txBox="1"/>
          <p:nvPr/>
        </p:nvSpPr>
        <p:spPr>
          <a:xfrm>
            <a:off x="4747260" y="1938943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1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29A61-A534-ACB9-35E0-61EDD5F89078}"/>
              </a:ext>
            </a:extLst>
          </p:cNvPr>
          <p:cNvCxnSpPr/>
          <p:nvPr/>
        </p:nvCxnSpPr>
        <p:spPr>
          <a:xfrm>
            <a:off x="-121920" y="5029200"/>
            <a:ext cx="829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8D1931-63FA-F465-3ED3-F3FE42103934}"/>
              </a:ext>
            </a:extLst>
          </p:cNvPr>
          <p:cNvSpPr txBox="1"/>
          <p:nvPr/>
        </p:nvSpPr>
        <p:spPr>
          <a:xfrm>
            <a:off x="287020" y="6198444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5B4C2-FDB7-7797-AB5A-9236FF6BD8A7}"/>
              </a:ext>
            </a:extLst>
          </p:cNvPr>
          <p:cNvSpPr/>
          <p:nvPr/>
        </p:nvSpPr>
        <p:spPr>
          <a:xfrm>
            <a:off x="381000" y="5277457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FEF1-E973-3C68-4D26-6BBC51F6066F}"/>
              </a:ext>
            </a:extLst>
          </p:cNvPr>
          <p:cNvSpPr/>
          <p:nvPr/>
        </p:nvSpPr>
        <p:spPr>
          <a:xfrm>
            <a:off x="6837680" y="5277457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21BEB-004F-C716-4269-D6EF67DD51F7}"/>
              </a:ext>
            </a:extLst>
          </p:cNvPr>
          <p:cNvSpPr txBox="1"/>
          <p:nvPr/>
        </p:nvSpPr>
        <p:spPr>
          <a:xfrm>
            <a:off x="4653280" y="6868160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5237C-10AC-5EA9-C0A4-FC2466BE0047}"/>
              </a:ext>
            </a:extLst>
          </p:cNvPr>
          <p:cNvSpPr txBox="1"/>
          <p:nvPr/>
        </p:nvSpPr>
        <p:spPr>
          <a:xfrm>
            <a:off x="381000" y="1269227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333E32-CCBC-A2AD-6EDF-B8805FB0246C}"/>
              </a:ext>
            </a:extLst>
          </p:cNvPr>
          <p:cNvSpPr/>
          <p:nvPr/>
        </p:nvSpPr>
        <p:spPr>
          <a:xfrm>
            <a:off x="474980" y="348240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053A3-693D-C3A1-5F1D-27718A1079A5}"/>
              </a:ext>
            </a:extLst>
          </p:cNvPr>
          <p:cNvSpPr/>
          <p:nvPr/>
        </p:nvSpPr>
        <p:spPr>
          <a:xfrm>
            <a:off x="6931660" y="348240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545B-53E7-543D-6C1D-67DB1F6E3A6C}"/>
              </a:ext>
            </a:extLst>
          </p:cNvPr>
          <p:cNvSpPr txBox="1"/>
          <p:nvPr/>
        </p:nvSpPr>
        <p:spPr>
          <a:xfrm>
            <a:off x="4747260" y="1938943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5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gold marbled background&#10;&#10;Description automatically generated">
            <a:extLst>
              <a:ext uri="{FF2B5EF4-FFF2-40B4-BE49-F238E27FC236}">
                <a16:creationId xmlns:a16="http://schemas.microsoft.com/office/drawing/2014/main" id="{676BE3A5-F63E-81B1-5124-3836AFC1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029200"/>
          </a:xfrm>
          <a:prstGeom prst="rect">
            <a:avLst/>
          </a:prstGeom>
        </p:spPr>
      </p:pic>
      <p:pic>
        <p:nvPicPr>
          <p:cNvPr id="4" name="Picture 3" descr="A purple and gold marbled background&#10;&#10;Description automatically generated">
            <a:extLst>
              <a:ext uri="{FF2B5EF4-FFF2-40B4-BE49-F238E27FC236}">
                <a16:creationId xmlns:a16="http://schemas.microsoft.com/office/drawing/2014/main" id="{191693A5-4D1C-F222-052F-A6121DDD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7772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29A61-A534-ACB9-35E0-61EDD5F89078}"/>
              </a:ext>
            </a:extLst>
          </p:cNvPr>
          <p:cNvCxnSpPr/>
          <p:nvPr/>
        </p:nvCxnSpPr>
        <p:spPr>
          <a:xfrm>
            <a:off x="-121920" y="5029200"/>
            <a:ext cx="829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8D1931-63FA-F465-3ED3-F3FE42103934}"/>
              </a:ext>
            </a:extLst>
          </p:cNvPr>
          <p:cNvSpPr txBox="1"/>
          <p:nvPr/>
        </p:nvSpPr>
        <p:spPr>
          <a:xfrm>
            <a:off x="287020" y="6198444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5B4C2-FDB7-7797-AB5A-9236FF6BD8A7}"/>
              </a:ext>
            </a:extLst>
          </p:cNvPr>
          <p:cNvSpPr/>
          <p:nvPr/>
        </p:nvSpPr>
        <p:spPr>
          <a:xfrm>
            <a:off x="381000" y="5277457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FEF1-E973-3C68-4D26-6BBC51F6066F}"/>
              </a:ext>
            </a:extLst>
          </p:cNvPr>
          <p:cNvSpPr/>
          <p:nvPr/>
        </p:nvSpPr>
        <p:spPr>
          <a:xfrm>
            <a:off x="6837680" y="5277457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21BEB-004F-C716-4269-D6EF67DD51F7}"/>
              </a:ext>
            </a:extLst>
          </p:cNvPr>
          <p:cNvSpPr txBox="1"/>
          <p:nvPr/>
        </p:nvSpPr>
        <p:spPr>
          <a:xfrm>
            <a:off x="4653280" y="6868160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5237C-10AC-5EA9-C0A4-FC2466BE0047}"/>
              </a:ext>
            </a:extLst>
          </p:cNvPr>
          <p:cNvSpPr txBox="1"/>
          <p:nvPr/>
        </p:nvSpPr>
        <p:spPr>
          <a:xfrm>
            <a:off x="381000" y="1269227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333E32-CCBC-A2AD-6EDF-B8805FB0246C}"/>
              </a:ext>
            </a:extLst>
          </p:cNvPr>
          <p:cNvSpPr/>
          <p:nvPr/>
        </p:nvSpPr>
        <p:spPr>
          <a:xfrm>
            <a:off x="474980" y="348240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053A3-693D-C3A1-5F1D-27718A1079A5}"/>
              </a:ext>
            </a:extLst>
          </p:cNvPr>
          <p:cNvSpPr/>
          <p:nvPr/>
        </p:nvSpPr>
        <p:spPr>
          <a:xfrm>
            <a:off x="6931660" y="348240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545B-53E7-543D-6C1D-67DB1F6E3A6C}"/>
              </a:ext>
            </a:extLst>
          </p:cNvPr>
          <p:cNvSpPr txBox="1"/>
          <p:nvPr/>
        </p:nvSpPr>
        <p:spPr>
          <a:xfrm>
            <a:off x="4747260" y="1938943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2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walking on a street&#10;&#10;Description automatically generated">
            <a:extLst>
              <a:ext uri="{FF2B5EF4-FFF2-40B4-BE49-F238E27FC236}">
                <a16:creationId xmlns:a16="http://schemas.microsoft.com/office/drawing/2014/main" id="{0ECB499A-35FD-70D8-0B18-B235EBDC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160936"/>
          </a:xfrm>
          <a:prstGeom prst="rect">
            <a:avLst/>
          </a:prstGeom>
        </p:spPr>
      </p:pic>
      <p:pic>
        <p:nvPicPr>
          <p:cNvPr id="6" name="Picture 5" descr="A group of children walking on a street&#10;&#10;Description automatically generated">
            <a:extLst>
              <a:ext uri="{FF2B5EF4-FFF2-40B4-BE49-F238E27FC236}">
                <a16:creationId xmlns:a16="http://schemas.microsoft.com/office/drawing/2014/main" id="{CEF9B127-1340-6D4C-857F-011A2B6F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0936"/>
            <a:ext cx="7772400" cy="51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6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29A61-A534-ACB9-35E0-61EDD5F89078}"/>
              </a:ext>
            </a:extLst>
          </p:cNvPr>
          <p:cNvCxnSpPr/>
          <p:nvPr/>
        </p:nvCxnSpPr>
        <p:spPr>
          <a:xfrm>
            <a:off x="-121920" y="5029200"/>
            <a:ext cx="829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8D1931-63FA-F465-3ED3-F3FE42103934}"/>
              </a:ext>
            </a:extLst>
          </p:cNvPr>
          <p:cNvSpPr txBox="1"/>
          <p:nvPr/>
        </p:nvSpPr>
        <p:spPr>
          <a:xfrm>
            <a:off x="287020" y="6198444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5B4C2-FDB7-7797-AB5A-9236FF6BD8A7}"/>
              </a:ext>
            </a:extLst>
          </p:cNvPr>
          <p:cNvSpPr/>
          <p:nvPr/>
        </p:nvSpPr>
        <p:spPr>
          <a:xfrm>
            <a:off x="381000" y="5277457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FEF1-E973-3C68-4D26-6BBC51F6066F}"/>
              </a:ext>
            </a:extLst>
          </p:cNvPr>
          <p:cNvSpPr/>
          <p:nvPr/>
        </p:nvSpPr>
        <p:spPr>
          <a:xfrm>
            <a:off x="6837680" y="5277457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21BEB-004F-C716-4269-D6EF67DD51F7}"/>
              </a:ext>
            </a:extLst>
          </p:cNvPr>
          <p:cNvSpPr txBox="1"/>
          <p:nvPr/>
        </p:nvSpPr>
        <p:spPr>
          <a:xfrm>
            <a:off x="4653280" y="6868160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5237C-10AC-5EA9-C0A4-FC2466BE0047}"/>
              </a:ext>
            </a:extLst>
          </p:cNvPr>
          <p:cNvSpPr txBox="1"/>
          <p:nvPr/>
        </p:nvSpPr>
        <p:spPr>
          <a:xfrm>
            <a:off x="381000" y="1269227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333E32-CCBC-A2AD-6EDF-B8805FB0246C}"/>
              </a:ext>
            </a:extLst>
          </p:cNvPr>
          <p:cNvSpPr/>
          <p:nvPr/>
        </p:nvSpPr>
        <p:spPr>
          <a:xfrm>
            <a:off x="474980" y="348240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053A3-693D-C3A1-5F1D-27718A1079A5}"/>
              </a:ext>
            </a:extLst>
          </p:cNvPr>
          <p:cNvSpPr/>
          <p:nvPr/>
        </p:nvSpPr>
        <p:spPr>
          <a:xfrm>
            <a:off x="6931660" y="348240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545B-53E7-543D-6C1D-67DB1F6E3A6C}"/>
              </a:ext>
            </a:extLst>
          </p:cNvPr>
          <p:cNvSpPr txBox="1"/>
          <p:nvPr/>
        </p:nvSpPr>
        <p:spPr>
          <a:xfrm>
            <a:off x="4747260" y="1938943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8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walking on a sidewalk&#10;&#10;Description automatically generated">
            <a:extLst>
              <a:ext uri="{FF2B5EF4-FFF2-40B4-BE49-F238E27FC236}">
                <a16:creationId xmlns:a16="http://schemas.microsoft.com/office/drawing/2014/main" id="{4195ED1F-3C61-5A8E-07FD-0A6DD826E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029200"/>
          </a:xfrm>
          <a:prstGeom prst="rect">
            <a:avLst/>
          </a:prstGeom>
        </p:spPr>
      </p:pic>
      <p:pic>
        <p:nvPicPr>
          <p:cNvPr id="6" name="Picture 5" descr="A group of kids walking on a sidewalk&#10;&#10;Description automatically generated">
            <a:extLst>
              <a:ext uri="{FF2B5EF4-FFF2-40B4-BE49-F238E27FC236}">
                <a16:creationId xmlns:a16="http://schemas.microsoft.com/office/drawing/2014/main" id="{263854BF-5416-F176-F4FD-1470AA189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7772400" cy="50292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5DC665-31B8-7ECA-7E3A-7D60CA2E6FA7}"/>
              </a:ext>
            </a:extLst>
          </p:cNvPr>
          <p:cNvSpPr/>
          <p:nvPr/>
        </p:nvSpPr>
        <p:spPr>
          <a:xfrm>
            <a:off x="4775200" y="5760720"/>
            <a:ext cx="2661920" cy="4013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&lt;&lt;SCHOOL NAME&gt;&gt;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celebrating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Ruby Bridges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Walk to School Day</a:t>
            </a:r>
          </a:p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16A2D8-C653-3457-40EA-818C99E5D63B}"/>
              </a:ext>
            </a:extLst>
          </p:cNvPr>
          <p:cNvSpPr/>
          <p:nvPr/>
        </p:nvSpPr>
        <p:spPr>
          <a:xfrm>
            <a:off x="4775200" y="650240"/>
            <a:ext cx="2661920" cy="4013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&lt;&lt;SCHOOL NAME&gt;&gt;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celebrating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Ruby Bridges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Walk to School Day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40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29A61-A534-ACB9-35E0-61EDD5F89078}"/>
              </a:ext>
            </a:extLst>
          </p:cNvPr>
          <p:cNvCxnSpPr/>
          <p:nvPr/>
        </p:nvCxnSpPr>
        <p:spPr>
          <a:xfrm>
            <a:off x="-121920" y="5029200"/>
            <a:ext cx="82905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8D1931-63FA-F465-3ED3-F3FE42103934}"/>
              </a:ext>
            </a:extLst>
          </p:cNvPr>
          <p:cNvSpPr txBox="1"/>
          <p:nvPr/>
        </p:nvSpPr>
        <p:spPr>
          <a:xfrm>
            <a:off x="287020" y="6198444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5B4C2-FDB7-7797-AB5A-9236FF6BD8A7}"/>
              </a:ext>
            </a:extLst>
          </p:cNvPr>
          <p:cNvSpPr/>
          <p:nvPr/>
        </p:nvSpPr>
        <p:spPr>
          <a:xfrm>
            <a:off x="381000" y="5277457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FEF1-E973-3C68-4D26-6BBC51F6066F}"/>
              </a:ext>
            </a:extLst>
          </p:cNvPr>
          <p:cNvSpPr/>
          <p:nvPr/>
        </p:nvSpPr>
        <p:spPr>
          <a:xfrm>
            <a:off x="6837680" y="5277457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21BEB-004F-C716-4269-D6EF67DD51F7}"/>
              </a:ext>
            </a:extLst>
          </p:cNvPr>
          <p:cNvSpPr txBox="1"/>
          <p:nvPr/>
        </p:nvSpPr>
        <p:spPr>
          <a:xfrm>
            <a:off x="4653280" y="6868160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5237C-10AC-5EA9-C0A4-FC2466BE0047}"/>
              </a:ext>
            </a:extLst>
          </p:cNvPr>
          <p:cNvSpPr txBox="1"/>
          <p:nvPr/>
        </p:nvSpPr>
        <p:spPr>
          <a:xfrm>
            <a:off x="381000" y="1269227"/>
            <a:ext cx="384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Celebrate Ruby Bridges Day!</a:t>
            </a:r>
          </a:p>
          <a:p>
            <a:endParaRPr lang="en-US" sz="1200" dirty="0"/>
          </a:p>
          <a:p>
            <a:r>
              <a:rPr lang="en-US" sz="1200" dirty="0"/>
              <a:t>On November 14, 1960, Ruby Bridges made history by becoming the first African American student to attend an all-white elementary school in the South. Her courage at just six years old helped pave the way for racial integration in schools.</a:t>
            </a:r>
          </a:p>
          <a:p>
            <a:endParaRPr lang="en-US" sz="1200" dirty="0"/>
          </a:p>
          <a:p>
            <a:r>
              <a:rPr lang="en-US" sz="1200" dirty="0"/>
              <a:t>Join us in honoring Ruby's bravery by participating in </a:t>
            </a:r>
            <a:r>
              <a:rPr lang="en-US" sz="1200" b="1" dirty="0"/>
              <a:t>[Your School's Event]</a:t>
            </a:r>
            <a:r>
              <a:rPr lang="en-US" sz="1200" dirty="0"/>
              <a:t> on </a:t>
            </a:r>
            <a:r>
              <a:rPr lang="en-US" sz="1200" b="1" dirty="0"/>
              <a:t>[Date]</a:t>
            </a:r>
            <a:r>
              <a:rPr lang="en-US" sz="1200" dirty="0"/>
              <a:t>. Walk to school, wear white, or discuss Ruby’s story in class.</a:t>
            </a:r>
          </a:p>
          <a:p>
            <a:endParaRPr lang="en-US" sz="1200" dirty="0"/>
          </a:p>
          <a:p>
            <a:r>
              <a:rPr lang="en-US" sz="1200" dirty="0"/>
              <a:t>Together, we can continue her legacy of equality and justice.</a:t>
            </a:r>
          </a:p>
          <a:p>
            <a:endParaRPr lang="en-US" sz="1200" dirty="0"/>
          </a:p>
          <a:p>
            <a:r>
              <a:rPr lang="en-US" sz="1200" b="1" dirty="0"/>
              <a:t>Learn More and Get Involved:</a:t>
            </a:r>
          </a:p>
          <a:p>
            <a:endParaRPr lang="en-US" sz="1200" dirty="0"/>
          </a:p>
          <a:p>
            <a:r>
              <a:rPr lang="en-US" sz="1200" b="1" dirty="0"/>
              <a:t>&lt;School Website/Contact Info&gt;</a:t>
            </a:r>
            <a:endParaRPr lang="en-US" sz="1200" dirty="0"/>
          </a:p>
          <a:p>
            <a:r>
              <a:rPr lang="en-US" sz="1200" dirty="0"/>
              <a:t>Let's walk in unity and celebrate the power of courage!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333E32-CCBC-A2AD-6EDF-B8805FB0246C}"/>
              </a:ext>
            </a:extLst>
          </p:cNvPr>
          <p:cNvSpPr/>
          <p:nvPr/>
        </p:nvSpPr>
        <p:spPr>
          <a:xfrm>
            <a:off x="474980" y="348240"/>
            <a:ext cx="1615440" cy="762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Logo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053A3-693D-C3A1-5F1D-27718A1079A5}"/>
              </a:ext>
            </a:extLst>
          </p:cNvPr>
          <p:cNvSpPr/>
          <p:nvPr/>
        </p:nvSpPr>
        <p:spPr>
          <a:xfrm>
            <a:off x="6931660" y="348240"/>
            <a:ext cx="558800" cy="655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stamp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F545B-53E7-543D-6C1D-67DB1F6E3A6C}"/>
              </a:ext>
            </a:extLst>
          </p:cNvPr>
          <p:cNvSpPr txBox="1"/>
          <p:nvPr/>
        </p:nvSpPr>
        <p:spPr>
          <a:xfrm>
            <a:off x="4747260" y="1938943"/>
            <a:ext cx="2600960" cy="212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6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walking&#10;&#10;Description automatically generated">
            <a:extLst>
              <a:ext uri="{FF2B5EF4-FFF2-40B4-BE49-F238E27FC236}">
                <a16:creationId xmlns:a16="http://schemas.microsoft.com/office/drawing/2014/main" id="{BDB32789-38D0-1026-8CA8-A9B6C8662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029200"/>
          </a:xfrm>
          <a:prstGeom prst="rect">
            <a:avLst/>
          </a:prstGeom>
        </p:spPr>
      </p:pic>
      <p:pic>
        <p:nvPicPr>
          <p:cNvPr id="4" name="Picture 3" descr="A collage of people walking&#10;&#10;Description automatically generated">
            <a:extLst>
              <a:ext uri="{FF2B5EF4-FFF2-40B4-BE49-F238E27FC236}">
                <a16:creationId xmlns:a16="http://schemas.microsoft.com/office/drawing/2014/main" id="{DF44A414-E429-B541-3293-3561F259C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7772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84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1256</Words>
  <Application>Microsoft Macintosh PowerPoint</Application>
  <PresentationFormat>Custom</PresentationFormat>
  <Paragraphs>176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Christina Van Allen</dc:creator>
  <cp:lastModifiedBy>Christina Van Allen</cp:lastModifiedBy>
  <cp:revision>1</cp:revision>
  <dcterms:created xsi:type="dcterms:W3CDTF">2024-08-29T15:24:04Z</dcterms:created>
  <dcterms:modified xsi:type="dcterms:W3CDTF">2024-08-29T15:56:03Z</dcterms:modified>
</cp:coreProperties>
</file>